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3" r:id="rId6"/>
    <p:sldId id="261" r:id="rId7"/>
    <p:sldId id="260" r:id="rId8"/>
    <p:sldId id="262" r:id="rId9"/>
    <p:sldId id="269" r:id="rId10"/>
    <p:sldId id="270" r:id="rId11"/>
    <p:sldId id="264" r:id="rId12"/>
    <p:sldId id="265" r:id="rId13"/>
    <p:sldId id="271" r:id="rId14"/>
    <p:sldId id="266" r:id="rId15"/>
    <p:sldId id="267" r:id="rId16"/>
    <p:sldId id="268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60"/>
  </p:normalViewPr>
  <p:slideViewPr>
    <p:cSldViewPr>
      <p:cViewPr varScale="1">
        <p:scale>
          <a:sx n="108" d="100"/>
          <a:sy n="108" d="100"/>
        </p:scale>
        <p:origin x="165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005A1FC-65F7-4BE9-B10F-A8DAD1927835}" type="datetimeFigureOut">
              <a:rPr lang="ru-RU"/>
              <a:pPr>
                <a:defRPr/>
              </a:pPr>
              <a:t>08.05.2013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AFDB6169-37CD-4F77-B8F1-F419F0641D8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148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7496065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>
                <a:latin typeface="Arial" panose="020B0604020202020204" pitchFamily="34" charset="0"/>
              </a:rPr>
              <a:t>Доделать!!!</a:t>
            </a:r>
          </a:p>
        </p:txBody>
      </p:sp>
    </p:spTree>
    <p:extLst>
      <p:ext uri="{BB962C8B-B14F-4D97-AF65-F5344CB8AC3E}">
        <p14:creationId xmlns:p14="http://schemas.microsoft.com/office/powerpoint/2010/main" val="37314163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0989317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2784300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123236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13FDEEB-93B2-4C4C-AC78-9D6EC9DB42E1}" type="slidenum">
              <a:rPr lang="ru-RU">
                <a:latin typeface="Calibri" panose="020F0502020204030204" pitchFamily="34" charset="0"/>
              </a:rPr>
              <a:pPr eaLnBrk="1" hangingPunct="1"/>
              <a:t>2</a:t>
            </a:fld>
            <a:endParaRPr 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5474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1279816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759837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1321832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7046745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0883831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5105850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47C47DA-CC28-4E78-95AF-1A21E62D8BA3}" type="slidenum">
              <a:rPr lang="ru-RU">
                <a:latin typeface="Calibri" panose="020F0502020204030204" pitchFamily="34" charset="0"/>
              </a:rPr>
              <a:pPr eaLnBrk="1" hangingPunct="1"/>
              <a:t>11</a:t>
            </a:fld>
            <a:endParaRPr 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3328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601CA-AAFC-4F53-B9F0-BDAA7CE08BEF}" type="datetimeFigureOut">
              <a:rPr lang="ru-RU"/>
              <a:pPr>
                <a:defRPr/>
              </a:pPr>
              <a:t>08.05.2013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0866A6-0DD1-4B7A-BB78-3BADB5F6147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46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84115-0A45-4C9C-94C1-AC796A1E3457}" type="datetimeFigureOut">
              <a:rPr lang="ru-RU"/>
              <a:pPr>
                <a:defRPr/>
              </a:pPr>
              <a:t>08.05.2013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EDD6F4-62C1-4EAC-A424-0A1FB903035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214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204E1-BD54-44A1-A67E-94F7F77677FC}" type="datetimeFigureOut">
              <a:rPr lang="ru-RU"/>
              <a:pPr>
                <a:defRPr/>
              </a:pPr>
              <a:t>08.05.2013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73A015-F57C-420C-B795-7D543D16496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526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9043D-A304-4D3C-AC16-F139CDAAC42E}" type="datetimeFigureOut">
              <a:rPr lang="ru-RU"/>
              <a:pPr>
                <a:defRPr/>
              </a:pPr>
              <a:t>08.05.2013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EB5E4F-F221-474D-954B-EFD317DB943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183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A4675-1BC1-4CC8-8886-2D364557258C}" type="datetimeFigureOut">
              <a:rPr lang="ru-RU"/>
              <a:pPr>
                <a:defRPr/>
              </a:pPr>
              <a:t>08.05.2013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688214-6893-4262-A72C-0FF9A6F0370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51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67EA7-6A91-452E-87A8-19221959AB8F}" type="datetimeFigureOut">
              <a:rPr lang="ru-RU"/>
              <a:pPr>
                <a:defRPr/>
              </a:pPr>
              <a:t>08.05.2013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714D01-4768-4F67-8809-8AF2631229F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365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8D5F5-5C51-422C-80AD-5C009C37658B}" type="datetimeFigureOut">
              <a:rPr lang="ru-RU"/>
              <a:pPr>
                <a:defRPr/>
              </a:pPr>
              <a:t>08.05.2013</a:t>
            </a:fld>
            <a:endParaRPr lang="ru-RU" dirty="0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B3AB83-CCDD-46B3-B0D0-7C1BF5B6566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559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F7232-196E-40CC-9431-4C97A344FBA2}" type="datetimeFigureOut">
              <a:rPr lang="ru-RU"/>
              <a:pPr>
                <a:defRPr/>
              </a:pPr>
              <a:t>08.05.2013</a:t>
            </a:fld>
            <a:endParaRPr lang="ru-RU" dirty="0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258770-DCCE-43C9-B970-B91E24C99DC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505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EB93D-5033-43A7-9A24-AE2308362090}" type="datetimeFigureOut">
              <a:rPr lang="ru-RU"/>
              <a:pPr>
                <a:defRPr/>
              </a:pPr>
              <a:t>08.05.2013</a:t>
            </a:fld>
            <a:endParaRPr lang="ru-RU" dirty="0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083AF9-03D1-444F-B0A9-CFE37826C96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661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08474-D193-4295-947E-4B9394AF37CB}" type="datetimeFigureOut">
              <a:rPr lang="ru-RU"/>
              <a:pPr>
                <a:defRPr/>
              </a:pPr>
              <a:t>08.05.2013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CC27B-F230-41D3-A18C-38A5590E0E2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189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13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1C180-9906-4792-A2AC-EB384B5BE3DF}" type="datetimeFigureOut">
              <a:rPr lang="ru-RU"/>
              <a:pPr>
                <a:defRPr/>
              </a:pPr>
              <a:t>08.05.2013</a:t>
            </a:fld>
            <a:endParaRPr lang="ru-RU" dirty="0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4D57652-DE86-4781-8D23-3C17B1CA74C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630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22C7085-A179-4B3D-AED7-0A362124F529}" type="datetimeFigureOut">
              <a:rPr lang="ru-RU"/>
              <a:pPr>
                <a:defRPr/>
              </a:pPr>
              <a:t>08.05.2013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D4EAEF"/>
                </a:solidFill>
                <a:latin typeface="Constantia" panose="02030602050306030303" pitchFamily="18" charset="0"/>
              </a:defRPr>
            </a:lvl1pPr>
          </a:lstStyle>
          <a:p>
            <a:fld id="{B0D13375-3914-451C-996F-39CAA424DBF5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5" r:id="rId9"/>
    <p:sldLayoutId id="2147483813" r:id="rId10"/>
    <p:sldLayoutId id="214748381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39639D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M:\&#1048;&#1074;&#1072;&#1085;%20&#1043;&#1091;&#1079;&#1072;&#1085;&#1086;&#1074;\Ofitsery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M:\&#1048;&#1074;&#1072;&#1085;%20&#1043;&#1091;&#1079;&#1072;&#1085;&#1086;&#1074;\Partizany.wav" TargetMode="Externa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 1.jpg"/>
          <p:cNvPicPr>
            <a:picLocks noChangeAspect="1"/>
          </p:cNvPicPr>
          <p:nvPr/>
        </p:nvPicPr>
        <p:blipFill>
          <a:blip r:embed="rId4" cstate="email">
            <a:lum brigh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823252">
            <a:off x="3752850" y="1619250"/>
            <a:ext cx="4525963" cy="5881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000240"/>
            <a:ext cx="7851648" cy="1200160"/>
          </a:xfrm>
          <a:ln>
            <a:miter lim="800000"/>
            <a:headEnd/>
            <a:tailEnd/>
          </a:ln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600" dirty="0" smtClean="0">
                <a:latin typeface="Arial" pitchFamily="34" charset="0"/>
                <a:cs typeface="Arial" pitchFamily="34" charset="0"/>
              </a:rPr>
              <a:t>Письма с фронта</a:t>
            </a:r>
            <a:endParaRPr lang="ru-RU" sz="6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9063" y="3228975"/>
            <a:ext cx="4572000" cy="771525"/>
          </a:xfrm>
        </p:spPr>
        <p:txBody>
          <a:bodyPr/>
          <a:lstStyle/>
          <a:p>
            <a:pPr marR="0" eaLnBrk="1" hangingPunct="1"/>
            <a:r>
              <a:rPr lang="ru-RU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Иван Васильевич Гузанов</a:t>
            </a:r>
          </a:p>
        </p:txBody>
      </p:sp>
      <p:pic>
        <p:nvPicPr>
          <p:cNvPr id="1026" name="Picture 2" descr="D:\Documents and Settings\Администратор\Мои документы\Портфель 2\Выступления\Иван Васильевич Гузанов\sc0004.bmp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480" y="3357562"/>
            <a:ext cx="2047126" cy="314324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079" name="Ofitsery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4975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1529" fill="hold"/>
                                        <p:tgtEl>
                                          <p:spTgt spid="307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307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age_46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" y="1143000"/>
            <a:ext cx="4572000" cy="2835275"/>
          </a:xfrm>
          <a:prstGeom prst="rect">
            <a:avLst/>
          </a:prstGeom>
          <a:noFill/>
          <a:ln w="127000">
            <a:solidFill>
              <a:schemeClr val="accent2">
                <a:lumMod val="50000"/>
              </a:schemeClr>
            </a:solidFill>
            <a:miter lim="800000"/>
          </a:ln>
        </p:spPr>
      </p:pic>
      <p:pic>
        <p:nvPicPr>
          <p:cNvPr id="7" name="Содержимое 6" descr="troops2.jpg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203575"/>
            <a:ext cx="4143375" cy="3327400"/>
          </a:xfrm>
          <a:ln w="127000">
            <a:solidFill>
              <a:schemeClr val="accent2">
                <a:lumMod val="50000"/>
              </a:schemeClr>
            </a:solidFill>
          </a:ln>
        </p:spPr>
      </p:pic>
      <p:sp>
        <p:nvSpPr>
          <p:cNvPr id="12292" name="TextBox 7"/>
          <p:cNvSpPr txBox="1">
            <a:spLocks noChangeArrowheads="1"/>
          </p:cNvSpPr>
          <p:nvPr/>
        </p:nvSpPr>
        <p:spPr bwMode="auto">
          <a:xfrm>
            <a:off x="357188" y="4143375"/>
            <a:ext cx="385762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2800"/>
              <a:t>Подготовка к операции</a:t>
            </a:r>
          </a:p>
        </p:txBody>
      </p:sp>
      <p:sp>
        <p:nvSpPr>
          <p:cNvPr id="12293" name="TextBox 8"/>
          <p:cNvSpPr txBox="1">
            <a:spLocks noChangeArrowheads="1"/>
          </p:cNvSpPr>
          <p:nvPr/>
        </p:nvSpPr>
        <p:spPr bwMode="auto">
          <a:xfrm>
            <a:off x="5357813" y="2428875"/>
            <a:ext cx="35004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ru-RU" sz="2800"/>
              <a:t>Не сдадимся!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04850"/>
            <a:ext cx="9144000" cy="11430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500" smtClean="0">
                <a:latin typeface="Arial" charset="0"/>
              </a:rPr>
              <a:t>Фотографии из архива</a:t>
            </a:r>
            <a:br>
              <a:rPr lang="ru-RU" sz="4500" smtClean="0">
                <a:latin typeface="Arial" charset="0"/>
              </a:rPr>
            </a:br>
            <a:r>
              <a:rPr lang="ru-RU" sz="4500" smtClean="0">
                <a:latin typeface="Arial" charset="0"/>
              </a:rPr>
              <a:t>школьного музея</a:t>
            </a:r>
          </a:p>
        </p:txBody>
      </p:sp>
      <p:pic>
        <p:nvPicPr>
          <p:cNvPr id="13315" name="Picture 2" descr="D:\Documents and Settings\Администратор\Мои документы\Портфель 2\Выступления\Иван Васильевич Гузанов\IMG_00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738" y="1916113"/>
            <a:ext cx="2227262" cy="3441700"/>
          </a:xfrm>
          <a:prstGeom prst="rect">
            <a:avLst/>
          </a:prstGeom>
          <a:solidFill>
            <a:srgbClr val="7D3C4A"/>
          </a:solidFill>
          <a:ln w="127000" algn="ctr">
            <a:solidFill>
              <a:srgbClr val="800000"/>
            </a:solidFill>
            <a:miter lim="800000"/>
            <a:headEnd/>
            <a:tailEnd/>
          </a:ln>
        </p:spPr>
      </p:pic>
      <p:pic>
        <p:nvPicPr>
          <p:cNvPr id="13316" name="Picture 4" descr="D:\Documents and Settings\Администратор\Мои документы\Портфель 2\Выступления\Иван Васильевич Гузанов\IMG_00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6800" y="1916113"/>
            <a:ext cx="4565650" cy="3413125"/>
          </a:xfrm>
          <a:prstGeom prst="rect">
            <a:avLst/>
          </a:prstGeom>
          <a:solidFill>
            <a:srgbClr val="7D3C4A"/>
          </a:solidFill>
          <a:ln w="127000" algn="ctr">
            <a:solidFill>
              <a:srgbClr val="800000"/>
            </a:solidFill>
            <a:miter lim="800000"/>
            <a:headEnd/>
            <a:tailEnd/>
          </a:ln>
        </p:spPr>
      </p:pic>
      <p:sp>
        <p:nvSpPr>
          <p:cNvPr id="13317" name="TextBox 6"/>
          <p:cNvSpPr txBox="1">
            <a:spLocks noChangeArrowheads="1"/>
          </p:cNvSpPr>
          <p:nvPr/>
        </p:nvSpPr>
        <p:spPr bwMode="auto">
          <a:xfrm>
            <a:off x="61913" y="5443538"/>
            <a:ext cx="3357562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>
                <a:cs typeface="Arial" panose="020B0604020202020204" pitchFamily="34" charset="0"/>
              </a:rPr>
              <a:t>Жена командира отряда – Хрусталькова Лидия Степановна с учащимися Новоданиловской школы</a:t>
            </a:r>
          </a:p>
        </p:txBody>
      </p:sp>
      <p:sp>
        <p:nvSpPr>
          <p:cNvPr id="13318" name="TextBox 7"/>
          <p:cNvSpPr txBox="1">
            <a:spLocks noChangeArrowheads="1"/>
          </p:cNvSpPr>
          <p:nvPr/>
        </p:nvSpPr>
        <p:spPr bwMode="auto">
          <a:xfrm>
            <a:off x="4213225" y="5524500"/>
            <a:ext cx="36718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>
                <a:cs typeface="Arial" panose="020B0604020202020204" pitchFamily="34" charset="0"/>
              </a:rPr>
              <a:t>На месте приземления разведчиков-парашютистов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500" smtClean="0">
                <a:latin typeface="Arial" charset="0"/>
              </a:rPr>
              <a:t>Семья командира Хрусталькова</a:t>
            </a:r>
          </a:p>
        </p:txBody>
      </p:sp>
      <p:pic>
        <p:nvPicPr>
          <p:cNvPr id="14339" name="Picture 2" descr="D:\Documents and Settings\Администратор\Мои документы\Портфель 2\Выступления\Иван Васильевич Гузанов\2010_03_08\IMG_000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938" y="2117725"/>
            <a:ext cx="5929312" cy="4311650"/>
          </a:xfrm>
          <a:prstGeom prst="rect">
            <a:avLst/>
          </a:prstGeom>
          <a:solidFill>
            <a:srgbClr val="7D3C4A"/>
          </a:solidFill>
          <a:ln w="127000" algn="ctr">
            <a:solidFill>
              <a:srgbClr val="8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Содержимое 4" descr="IMG_0002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1500" y="1214438"/>
            <a:ext cx="5294313" cy="3889375"/>
          </a:xfrm>
          <a:solidFill>
            <a:srgbClr val="7D3C4A"/>
          </a:solidFill>
          <a:ln w="127000" algn="ctr">
            <a:solidFill>
              <a:srgbClr val="800000"/>
            </a:solidFill>
            <a:miter lim="800000"/>
            <a:headEnd/>
            <a:tailEnd/>
          </a:ln>
        </p:spPr>
      </p:pic>
      <p:pic>
        <p:nvPicPr>
          <p:cNvPr id="15363" name="Рисунок 5" descr="IMG_000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3" y="3214688"/>
            <a:ext cx="4071937" cy="2786062"/>
          </a:xfrm>
          <a:prstGeom prst="rect">
            <a:avLst/>
          </a:prstGeom>
          <a:solidFill>
            <a:srgbClr val="7D3C4A"/>
          </a:solidFill>
          <a:ln w="127000" algn="ctr">
            <a:solidFill>
              <a:srgbClr val="800000"/>
            </a:solidFill>
            <a:miter lim="800000"/>
            <a:headEnd/>
            <a:tailEnd/>
          </a:ln>
        </p:spPr>
      </p:pic>
      <p:sp>
        <p:nvSpPr>
          <p:cNvPr id="15364" name="TextBox 6"/>
          <p:cNvSpPr txBox="1">
            <a:spLocks noChangeArrowheads="1"/>
          </p:cNvSpPr>
          <p:nvPr/>
        </p:nvSpPr>
        <p:spPr bwMode="auto">
          <a:xfrm>
            <a:off x="428625" y="5357813"/>
            <a:ext cx="407193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2000"/>
              <a:t>Здание Ореховского сельскохозяйственного техникума</a:t>
            </a:r>
          </a:p>
        </p:txBody>
      </p:sp>
      <p:sp>
        <p:nvSpPr>
          <p:cNvPr id="15365" name="TextBox 7"/>
          <p:cNvSpPr txBox="1">
            <a:spLocks noChangeArrowheads="1"/>
          </p:cNvSpPr>
          <p:nvPr/>
        </p:nvSpPr>
        <p:spPr bwMode="auto">
          <a:xfrm>
            <a:off x="4786313" y="6143625"/>
            <a:ext cx="40719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2000"/>
              <a:t>Коллектив техникума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900" smtClean="0">
                <a:latin typeface="Arial" panose="020B0604020202020204" pitchFamily="34" charset="0"/>
              </a:rPr>
              <a:t>Память об отважных героях</a:t>
            </a:r>
          </a:p>
        </p:txBody>
      </p:sp>
      <p:pic>
        <p:nvPicPr>
          <p:cNvPr id="16387" name="Picture 2" descr="D:\Documents and Settings\Администратор\Мои документы\Портфель 2\Выступления\Иван Васильевич Гузанов\Фото.bmp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5" y="1857375"/>
            <a:ext cx="5159375" cy="3759200"/>
          </a:xfrm>
          <a:prstGeom prst="rect">
            <a:avLst/>
          </a:prstGeom>
          <a:solidFill>
            <a:srgbClr val="7D3C4A"/>
          </a:solidFill>
          <a:ln w="127000" algn="ctr">
            <a:solidFill>
              <a:srgbClr val="800000"/>
            </a:solidFill>
            <a:miter lim="800000"/>
            <a:headEnd/>
            <a:tailEnd/>
          </a:ln>
        </p:spPr>
      </p:pic>
      <p:sp>
        <p:nvSpPr>
          <p:cNvPr id="16388" name="TextBox 4"/>
          <p:cNvSpPr txBox="1">
            <a:spLocks noChangeArrowheads="1"/>
          </p:cNvSpPr>
          <p:nvPr/>
        </p:nvSpPr>
        <p:spPr bwMode="auto">
          <a:xfrm>
            <a:off x="857250" y="5715000"/>
            <a:ext cx="50228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2400">
                <a:cs typeface="Arial" panose="020B0604020202020204" pitchFamily="34" charset="0"/>
              </a:rPr>
              <a:t>Памятник в селе Новоданиловка</a:t>
            </a:r>
          </a:p>
        </p:txBody>
      </p:sp>
      <p:pic>
        <p:nvPicPr>
          <p:cNvPr id="16389" name="Picture 5" descr="D:\Documents and Settings\Администратор\Мои документы\Портфель 2\Выступления\Иван Васильевич Гузанов\ИМГ.bmp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5" y="2357438"/>
            <a:ext cx="4687888" cy="2714625"/>
          </a:xfrm>
          <a:prstGeom prst="rect">
            <a:avLst/>
          </a:prstGeom>
          <a:solidFill>
            <a:srgbClr val="7D3C4A"/>
          </a:solidFill>
          <a:ln w="127000" algn="ctr">
            <a:solidFill>
              <a:srgbClr val="800000"/>
            </a:solidFill>
            <a:miter lim="800000"/>
            <a:headEnd/>
            <a:tailEnd/>
          </a:ln>
        </p:spPr>
      </p:pic>
      <p:sp>
        <p:nvSpPr>
          <p:cNvPr id="16390" name="TextBox 4"/>
          <p:cNvSpPr txBox="1">
            <a:spLocks noChangeArrowheads="1"/>
          </p:cNvSpPr>
          <p:nvPr/>
        </p:nvSpPr>
        <p:spPr bwMode="auto">
          <a:xfrm>
            <a:off x="6143625" y="5214938"/>
            <a:ext cx="28082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2400">
                <a:cs typeface="Arial" panose="020B0604020202020204" pitchFamily="34" charset="0"/>
              </a:rPr>
              <a:t>Город Орехов, Запорожская область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mtClean="0">
                <a:latin typeface="Arial" panose="020B0604020202020204" pitchFamily="34" charset="0"/>
              </a:rPr>
              <a:t>Мы благодарим!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179388" y="1916113"/>
            <a:ext cx="8678862" cy="4389437"/>
          </a:xfrm>
        </p:spPr>
        <p:txBody>
          <a:bodyPr/>
          <a:lstStyle/>
          <a:p>
            <a:pPr marL="0" indent="269875" algn="just" eaLnBrk="1" hangingPunct="1">
              <a:buFont typeface="Wingdings 2" panose="05020102010507070707" pitchFamily="18" charset="2"/>
              <a:buNone/>
            </a:pPr>
            <a:r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Мы выражаем большую благодарность тем, кто нашел и рассказал нам о подвиге нашего земляка, красноармейца, партизана, разведчика, и просто, нашего бывшего ученика, Ивана Васильевича Гузанова. Это семья командира А. В. Хрусталькова, работники военкомата, учащиеся Новоданиловской школы, коллектив Ореховского сельскохозяйственного техникума .</a:t>
            </a:r>
          </a:p>
        </p:txBody>
      </p:sp>
      <p:pic>
        <p:nvPicPr>
          <p:cNvPr id="14341" name="Partizany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6075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3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3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41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500063" y="4500563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mtClean="0">
                <a:latin typeface="Arial" panose="020B0604020202020204" pitchFamily="34" charset="0"/>
              </a:rPr>
              <a:t>Спасибо за внимание!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825" y="1935163"/>
            <a:ext cx="8642350" cy="1993900"/>
          </a:xfrm>
        </p:spPr>
        <p:txBody>
          <a:bodyPr>
            <a:normAutofit/>
          </a:bodyPr>
          <a:lstStyle/>
          <a:p>
            <a:pPr marL="0" indent="179388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Исследовательскую работу и презентацию «Письма с фронта» подготовил Владислав Мухлисов, 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ученик 6 «а» класса МОУ Шунгенской СОШ.</a:t>
            </a:r>
          </a:p>
          <a:p>
            <a:pPr marL="0" indent="179388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Руководитель кружка «Поиск» – Соляник С. С.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Книга памяти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0" y="1935163"/>
            <a:ext cx="6929438" cy="1993900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ru-RU" sz="2400" smtClean="0">
                <a:latin typeface="Arial" panose="020B0604020202020204" pitchFamily="34" charset="0"/>
                <a:cs typeface="Arial" panose="020B0604020202020204" pitchFamily="34" charset="0"/>
              </a:rPr>
              <a:t>«Смотрю назад, в продымленные дали: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sz="2400" smtClean="0">
                <a:latin typeface="Arial" panose="020B0604020202020204" pitchFamily="34" charset="0"/>
                <a:cs typeface="Arial" panose="020B0604020202020204" pitchFamily="34" charset="0"/>
              </a:rPr>
              <a:t>Нет, не заслугой в тот зловещий год,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sz="2400" smtClean="0">
                <a:latin typeface="Arial" panose="020B0604020202020204" pitchFamily="34" charset="0"/>
                <a:cs typeface="Arial" panose="020B0604020202020204" pitchFamily="34" charset="0"/>
              </a:rPr>
              <a:t>А высшей честью школьники считали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sz="2400" smtClean="0">
                <a:latin typeface="Arial" panose="020B0604020202020204" pitchFamily="34" charset="0"/>
                <a:cs typeface="Arial" panose="020B0604020202020204" pitchFamily="34" charset="0"/>
              </a:rPr>
              <a:t>Возможность умереть за свой родной народ».</a:t>
            </a:r>
          </a:p>
        </p:txBody>
      </p:sp>
      <p:pic>
        <p:nvPicPr>
          <p:cNvPr id="4100" name="Picture 3" descr="M:\партизаны\Podryvniki_14_55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6013" y="3933825"/>
            <a:ext cx="3714750" cy="2614613"/>
          </a:xfrm>
          <a:prstGeom prst="rect">
            <a:avLst/>
          </a:prstGeom>
          <a:solidFill>
            <a:srgbClr val="7D3C4A"/>
          </a:solidFill>
          <a:ln w="127000">
            <a:solidFill>
              <a:srgbClr val="800000"/>
            </a:solidFill>
            <a:miter lim="800000"/>
            <a:headEnd/>
            <a:tailEnd/>
          </a:ln>
        </p:spPr>
      </p:pic>
      <p:pic>
        <p:nvPicPr>
          <p:cNvPr id="4101" name="Picture 4" descr="M:\партизаны\3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63" y="3714750"/>
            <a:ext cx="2028825" cy="2857500"/>
          </a:xfrm>
          <a:prstGeom prst="rect">
            <a:avLst/>
          </a:prstGeom>
          <a:solidFill>
            <a:srgbClr val="7D3C4A"/>
          </a:solidFill>
          <a:ln w="127000" algn="ctr">
            <a:solidFill>
              <a:srgbClr val="8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0" y="704850"/>
            <a:ext cx="9144000" cy="1143000"/>
          </a:xfrm>
        </p:spPr>
        <p:txBody>
          <a:bodyPr anchor="ctr"/>
          <a:lstStyle/>
          <a:p>
            <a:pPr algn="ctr" eaLnBrk="1" hangingPunct="1"/>
            <a:r>
              <a:rPr lang="ru-RU" sz="3600" smtClean="0">
                <a:latin typeface="Arial" panose="020B0604020202020204" pitchFamily="34" charset="0"/>
              </a:rPr>
              <a:t>8 писем красноармейца Ивана Гузанова</a:t>
            </a:r>
          </a:p>
        </p:txBody>
      </p:sp>
      <p:pic>
        <p:nvPicPr>
          <p:cNvPr id="5123" name="Содержимое 5" descr="IMG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57813" y="2071688"/>
            <a:ext cx="3257550" cy="4389437"/>
          </a:xfrm>
          <a:solidFill>
            <a:srgbClr val="7D3C4A"/>
          </a:solidFill>
          <a:ln w="127000" cap="flat" algn="ctr">
            <a:solidFill>
              <a:srgbClr val="800000"/>
            </a:solidFill>
            <a:miter lim="800000"/>
            <a:headEnd/>
            <a:tailEnd/>
          </a:ln>
        </p:spPr>
      </p:pic>
      <p:pic>
        <p:nvPicPr>
          <p:cNvPr id="5124" name="Picture 4" descr="D:\Documents and Settings\Администратор\Мои документы\Портфель 2\Выступления\Иван Васильевич Гузанов\2010_03_25\IMG 000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50" y="2090738"/>
            <a:ext cx="3200400" cy="3481387"/>
          </a:xfrm>
          <a:prstGeom prst="rect">
            <a:avLst/>
          </a:prstGeom>
          <a:solidFill>
            <a:srgbClr val="7D3C4A"/>
          </a:solidFill>
          <a:ln w="127000" algn="ctr">
            <a:solidFill>
              <a:srgbClr val="800000"/>
            </a:solidFill>
            <a:miter lim="800000"/>
            <a:headEnd/>
            <a:tailEnd/>
          </a:ln>
        </p:spPr>
      </p:pic>
      <p:sp>
        <p:nvSpPr>
          <p:cNvPr id="5125" name="TextBox 7"/>
          <p:cNvSpPr txBox="1">
            <a:spLocks noChangeArrowheads="1"/>
          </p:cNvSpPr>
          <p:nvPr/>
        </p:nvSpPr>
        <p:spPr bwMode="auto">
          <a:xfrm>
            <a:off x="571500" y="5786438"/>
            <a:ext cx="37131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2000" b="1">
                <a:cs typeface="Arial" panose="020B0604020202020204" pitchFamily="34" charset="0"/>
              </a:rPr>
              <a:t>Контрнаступление под Москвой. Декабрь 1941 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285750" y="642938"/>
            <a:ext cx="8572500" cy="776287"/>
          </a:xfrm>
        </p:spPr>
        <p:txBody>
          <a:bodyPr/>
          <a:lstStyle/>
          <a:p>
            <a:pPr eaLnBrk="1" hangingPunct="1"/>
            <a:r>
              <a:rPr lang="ru-RU" sz="3600" smtClean="0">
                <a:latin typeface="Arial" panose="020B0604020202020204" pitchFamily="34" charset="0"/>
                <a:cs typeface="Arial" panose="020B0604020202020204" pitchFamily="34" charset="0"/>
              </a:rPr>
              <a:t>Каждое письмо – частица жизни бойца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5072063" y="1928813"/>
            <a:ext cx="3500437" cy="1208087"/>
          </a:xfrm>
        </p:spPr>
        <p:txBody>
          <a:bodyPr/>
          <a:lstStyle/>
          <a:p>
            <a:pPr marL="0" indent="0" algn="ctr" eaLnBrk="1" hangingPunct="1">
              <a:buFont typeface="Wingdings 2" panose="05020102010507070707" pitchFamily="18" charset="2"/>
              <a:buNone/>
            </a:pPr>
            <a:r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Письмо написанное</a:t>
            </a:r>
            <a:br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1 февраля 1942 года</a:t>
            </a:r>
          </a:p>
        </p:txBody>
      </p:sp>
      <p:pic>
        <p:nvPicPr>
          <p:cNvPr id="6148" name="Рисунок 3" descr="IMG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1538288"/>
            <a:ext cx="4127500" cy="5130800"/>
          </a:xfrm>
          <a:prstGeom prst="rect">
            <a:avLst/>
          </a:prstGeom>
          <a:solidFill>
            <a:srgbClr val="7D3C4A"/>
          </a:solidFill>
          <a:ln w="127000" algn="ctr">
            <a:solidFill>
              <a:srgbClr val="800000"/>
            </a:solidFill>
            <a:miter lim="800000"/>
            <a:headEnd/>
            <a:tailEnd/>
          </a:ln>
        </p:spPr>
      </p:pic>
      <p:pic>
        <p:nvPicPr>
          <p:cNvPr id="6149" name="Picture 7" descr="Безимени-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0" y="3214688"/>
            <a:ext cx="3429000" cy="2225675"/>
          </a:xfrm>
          <a:prstGeom prst="rect">
            <a:avLst/>
          </a:prstGeom>
          <a:solidFill>
            <a:srgbClr val="7D3C4A"/>
          </a:solidFill>
          <a:ln w="127000" algn="ctr">
            <a:solidFill>
              <a:srgbClr val="800000"/>
            </a:solidFill>
            <a:miter lim="800000"/>
            <a:headEnd/>
            <a:tailEnd/>
          </a:ln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4786313" y="2928938"/>
            <a:ext cx="4000500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Содержимое 2"/>
          <p:cNvSpPr txBox="1">
            <a:spLocks/>
          </p:cNvSpPr>
          <p:nvPr/>
        </p:nvSpPr>
        <p:spPr>
          <a:xfrm>
            <a:off x="5000625" y="5649913"/>
            <a:ext cx="3929063" cy="1208087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defRPr/>
            </a:pPr>
            <a:r>
              <a:rPr lang="ru-RU" sz="2600" dirty="0">
                <a:cs typeface="Arial" pitchFamily="34" charset="0"/>
              </a:rPr>
              <a:t>Школа в деревне Стрельниково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357188" y="866775"/>
            <a:ext cx="8429625" cy="776288"/>
          </a:xfrm>
        </p:spPr>
        <p:txBody>
          <a:bodyPr/>
          <a:lstStyle/>
          <a:p>
            <a:pPr algn="ctr" eaLnBrk="1" hangingPunct="1"/>
            <a:r>
              <a:rPr lang="ru-RU" sz="4500" smtClean="0">
                <a:latin typeface="Arial" panose="020B0604020202020204" pitchFamily="34" charset="0"/>
              </a:rPr>
              <a:t>Воспоминания о родном доме</a:t>
            </a:r>
          </a:p>
        </p:txBody>
      </p:sp>
      <p:pic>
        <p:nvPicPr>
          <p:cNvPr id="7172" name="Picture 4" descr="D:\Documents and Settings\Администратор\Мои документы\Портфель 2\Выступления\Иван Васильевич Гузанов\2010_03_25\IMG_00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813" y="1825625"/>
            <a:ext cx="5289550" cy="3389313"/>
          </a:xfrm>
          <a:prstGeom prst="rect">
            <a:avLst/>
          </a:prstGeom>
          <a:noFill/>
          <a:ln w="127000">
            <a:solidFill>
              <a:schemeClr val="accent2">
                <a:lumMod val="50000"/>
              </a:schemeClr>
            </a:solidFill>
            <a:miter lim="800000"/>
          </a:ln>
        </p:spPr>
      </p:pic>
      <p:pic>
        <p:nvPicPr>
          <p:cNvPr id="7173" name="Picture 5" descr="L:\14658958.jpg"/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bg2">
                <a:shade val="45000"/>
                <a:satMod val="135000"/>
              </a:schemeClr>
              <a:prstClr val="white"/>
            </a:duotone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3357562"/>
            <a:ext cx="2571748" cy="3080378"/>
          </a:xfrm>
          <a:prstGeom prst="rect">
            <a:avLst/>
          </a:prstGeom>
          <a:noFill/>
          <a:ln w="127000">
            <a:solidFill>
              <a:schemeClr val="accent2">
                <a:lumMod val="50000"/>
              </a:schemeClr>
            </a:solidFill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>
                <a:latin typeface="Arial" panose="020B0604020202020204" pitchFamily="34" charset="0"/>
              </a:rPr>
              <a:t>Красноармейский привет</a:t>
            </a:r>
          </a:p>
        </p:txBody>
      </p:sp>
      <p:pic>
        <p:nvPicPr>
          <p:cNvPr id="8195" name="Picture 2" descr="D:\Documents and Settings\Администратор\Мои документы\Портфель 2\Выступления\Иван Васильевич Гузанов\2010_03_25\IMG_00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2000250"/>
            <a:ext cx="8715375" cy="1558925"/>
          </a:xfrm>
          <a:prstGeom prst="rect">
            <a:avLst/>
          </a:prstGeom>
          <a:solidFill>
            <a:srgbClr val="7D3C4A"/>
          </a:solidFill>
          <a:ln w="127000" algn="ctr">
            <a:solidFill>
              <a:srgbClr val="800000"/>
            </a:solidFill>
            <a:miter lim="800000"/>
            <a:headEnd/>
            <a:tailEnd/>
          </a:ln>
        </p:spPr>
      </p:pic>
      <p:grpSp>
        <p:nvGrpSpPr>
          <p:cNvPr id="8196" name="Группа 7"/>
          <p:cNvGrpSpPr>
            <a:grpSpLocks/>
          </p:cNvGrpSpPr>
          <p:nvPr/>
        </p:nvGrpSpPr>
        <p:grpSpPr bwMode="auto">
          <a:xfrm>
            <a:off x="357188" y="3929063"/>
            <a:ext cx="8501062" cy="2238375"/>
            <a:chOff x="285720" y="4000504"/>
            <a:chExt cx="8501122" cy="2237622"/>
          </a:xfrm>
        </p:grpSpPr>
        <p:pic>
          <p:nvPicPr>
            <p:cNvPr id="8198" name="Picture 3" descr="D:\Documents and Settings\Администратор\Мои документы\Портфель 2\Выступления\Иван Васильевич Гузанов\2010_03_25\IMG_0006.jp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720" y="4000504"/>
              <a:ext cx="3786182" cy="2235402"/>
            </a:xfrm>
            <a:prstGeom prst="rect">
              <a:avLst/>
            </a:prstGeom>
            <a:solidFill>
              <a:srgbClr val="7D3C4A"/>
            </a:solidFill>
            <a:ln w="127000" algn="ctr">
              <a:solidFill>
                <a:srgbClr val="800000"/>
              </a:solidFill>
              <a:miter lim="800000"/>
              <a:headEnd/>
              <a:tailEnd/>
            </a:ln>
          </p:spPr>
        </p:pic>
        <p:pic>
          <p:nvPicPr>
            <p:cNvPr id="8199" name="Picture 4" descr="D:\Documents and Settings\Администратор\Мои документы\Портфель 2\Выступления\Иван Васильевич Гузанов\2010_03_25\IMG_0008.jp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7686" y="4000504"/>
              <a:ext cx="4429156" cy="2237622"/>
            </a:xfrm>
            <a:prstGeom prst="rect">
              <a:avLst/>
            </a:prstGeom>
            <a:solidFill>
              <a:srgbClr val="7D3C4A"/>
            </a:solidFill>
            <a:ln w="127000" algn="ctr">
              <a:solidFill>
                <a:srgbClr val="800000"/>
              </a:solidFill>
              <a:miter lim="800000"/>
              <a:headEnd/>
              <a:tailEnd/>
            </a:ln>
          </p:spPr>
        </p:pic>
      </p:grpSp>
      <p:sp>
        <p:nvSpPr>
          <p:cNvPr id="8197" name="TextBox 8"/>
          <p:cNvSpPr txBox="1">
            <a:spLocks noChangeArrowheads="1"/>
          </p:cNvSpPr>
          <p:nvPr/>
        </p:nvSpPr>
        <p:spPr bwMode="auto">
          <a:xfrm>
            <a:off x="71438" y="6357938"/>
            <a:ext cx="89296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2400">
                <a:cs typeface="Arial" panose="020B0604020202020204" pitchFamily="34" charset="0"/>
              </a:rPr>
              <a:t>Бегство «непобедимой» немецкой армии. январь, 1942 год.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>
                <a:latin typeface="Arial" panose="020B0604020202020204" pitchFamily="34" charset="0"/>
              </a:rPr>
              <a:t>Партизанский привет</a:t>
            </a:r>
          </a:p>
        </p:txBody>
      </p:sp>
      <p:pic>
        <p:nvPicPr>
          <p:cNvPr id="9219" name="Picture 2" descr="D:\Documents and Settings\Администратор\Мои документы\Портфель 2\Выступления\Иван Васильевич Гузанов\2010_03_25\IMG_000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2214563"/>
            <a:ext cx="4429125" cy="2478087"/>
          </a:xfrm>
          <a:prstGeom prst="rect">
            <a:avLst/>
          </a:prstGeom>
          <a:solidFill>
            <a:srgbClr val="7D3C4A"/>
          </a:solidFill>
          <a:ln w="127000" algn="ctr">
            <a:solidFill>
              <a:srgbClr val="800000"/>
            </a:solidFill>
            <a:miter lim="800000"/>
            <a:headEnd/>
            <a:tailEnd/>
          </a:ln>
        </p:spPr>
      </p:pic>
      <p:pic>
        <p:nvPicPr>
          <p:cNvPr id="9220" name="Picture 3" descr="D:\Documents and Settings\Администратор\Мои документы\Портфель 2\Выступления\Иван Васильевич Гузанов\2010_03_25\IMG_001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1888" y="2214563"/>
            <a:ext cx="3916362" cy="2500312"/>
          </a:xfrm>
          <a:prstGeom prst="rect">
            <a:avLst/>
          </a:prstGeom>
          <a:solidFill>
            <a:srgbClr val="7D3C4A"/>
          </a:solidFill>
          <a:ln w="127000" algn="ctr">
            <a:solidFill>
              <a:srgbClr val="800000"/>
            </a:solidFill>
            <a:miter lim="800000"/>
            <a:headEnd/>
            <a:tailEnd/>
          </a:ln>
        </p:spPr>
      </p:pic>
      <p:sp>
        <p:nvSpPr>
          <p:cNvPr id="9221" name="TextBox 9"/>
          <p:cNvSpPr txBox="1">
            <a:spLocks noChangeArrowheads="1"/>
          </p:cNvSpPr>
          <p:nvPr/>
        </p:nvSpPr>
        <p:spPr bwMode="auto">
          <a:xfrm>
            <a:off x="0" y="4929188"/>
            <a:ext cx="9144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2800">
                <a:cs typeface="Arial" panose="020B0604020202020204" pitchFamily="34" charset="0"/>
              </a:rPr>
              <a:t>Партизаны в тылу врага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0" y="620713"/>
            <a:ext cx="9144000" cy="1143000"/>
          </a:xfrm>
        </p:spPr>
        <p:txBody>
          <a:bodyPr/>
          <a:lstStyle/>
          <a:p>
            <a:pPr algn="ctr" eaLnBrk="1" hangingPunct="1"/>
            <a:r>
              <a:rPr lang="ru-RU" sz="4600" smtClean="0"/>
              <a:t>«На долгую, вечную память…»</a:t>
            </a:r>
          </a:p>
        </p:txBody>
      </p:sp>
      <p:sp>
        <p:nvSpPr>
          <p:cNvPr id="10243" name="TextBox 3"/>
          <p:cNvSpPr txBox="1">
            <a:spLocks noChangeArrowheads="1"/>
          </p:cNvSpPr>
          <p:nvPr/>
        </p:nvSpPr>
        <p:spPr bwMode="auto">
          <a:xfrm>
            <a:off x="3602038" y="4660900"/>
            <a:ext cx="40005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2800">
                <a:cs typeface="Arial" panose="020B0604020202020204" pitchFamily="34" charset="0"/>
              </a:rPr>
              <a:t>Из письма,</a:t>
            </a:r>
            <a:br>
              <a:rPr lang="ru-RU" sz="2800">
                <a:cs typeface="Arial" panose="020B0604020202020204" pitchFamily="34" charset="0"/>
              </a:rPr>
            </a:br>
            <a:r>
              <a:rPr lang="ru-RU" sz="2800">
                <a:cs typeface="Arial" panose="020B0604020202020204" pitchFamily="34" charset="0"/>
              </a:rPr>
              <a:t>4 ноября 1942 года</a:t>
            </a:r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5413" y="2644775"/>
            <a:ext cx="5940425" cy="1743075"/>
          </a:xfrm>
          <a:prstGeom prst="rect">
            <a:avLst/>
          </a:prstGeom>
          <a:solidFill>
            <a:srgbClr val="7D3C4A"/>
          </a:solidFill>
          <a:ln w="127000" algn="ctr">
            <a:solidFill>
              <a:srgbClr val="800000"/>
            </a:solidFill>
            <a:miter lim="800000"/>
            <a:headEnd/>
            <a:tailEnd/>
          </a:ln>
        </p:spPr>
      </p:pic>
      <p:pic>
        <p:nvPicPr>
          <p:cNvPr id="10245" name="Picture 3" descr="D:\Documents and Settings\Администратор\Мои документы\Портфель 2\Выступления\Иван Васильевич Гузанов\sc0004.bmp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647950"/>
            <a:ext cx="2009775" cy="3086100"/>
          </a:xfrm>
          <a:prstGeom prst="rect">
            <a:avLst/>
          </a:prstGeom>
          <a:solidFill>
            <a:srgbClr val="7D3C4A"/>
          </a:solidFill>
          <a:ln w="127000" algn="ctr">
            <a:solidFill>
              <a:srgbClr val="8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M:\партизаны\010709_Partizan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1214438"/>
            <a:ext cx="5500688" cy="3822700"/>
          </a:xfrm>
          <a:prstGeom prst="rect">
            <a:avLst/>
          </a:prstGeom>
          <a:noFill/>
          <a:ln w="127000">
            <a:solidFill>
              <a:schemeClr val="accent2">
                <a:lumMod val="50000"/>
              </a:schemeClr>
            </a:solidFill>
            <a:miter lim="800000"/>
          </a:ln>
        </p:spPr>
      </p:pic>
      <p:sp>
        <p:nvSpPr>
          <p:cNvPr id="11267" name="TextBox 4"/>
          <p:cNvSpPr txBox="1">
            <a:spLocks noChangeArrowheads="1"/>
          </p:cNvSpPr>
          <p:nvPr/>
        </p:nvSpPr>
        <p:spPr bwMode="auto">
          <a:xfrm>
            <a:off x="-142875" y="5119688"/>
            <a:ext cx="5429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2800"/>
              <a:t>Партизаны на отдыхе</a:t>
            </a:r>
          </a:p>
        </p:txBody>
      </p:sp>
      <p:pic>
        <p:nvPicPr>
          <p:cNvPr id="11269" name="Picture 5" descr="M:\партизаны\partiz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2571750"/>
            <a:ext cx="4160837" cy="3571875"/>
          </a:xfrm>
          <a:prstGeom prst="rect">
            <a:avLst/>
          </a:prstGeom>
          <a:noFill/>
          <a:ln w="127000">
            <a:solidFill>
              <a:schemeClr val="accent2">
                <a:lumMod val="50000"/>
              </a:schemeClr>
            </a:solidFill>
            <a:miter lim="800000"/>
          </a:ln>
        </p:spPr>
      </p:pic>
      <p:sp>
        <p:nvSpPr>
          <p:cNvPr id="2" name="TextBox 6"/>
          <p:cNvSpPr txBox="1">
            <a:spLocks noChangeArrowheads="1"/>
          </p:cNvSpPr>
          <p:nvPr/>
        </p:nvSpPr>
        <p:spPr bwMode="auto">
          <a:xfrm>
            <a:off x="5643563" y="6286500"/>
            <a:ext cx="2286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2800"/>
              <a:t>В поход!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FF0000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Другая 1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FF0000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555</TotalTime>
  <Words>225</Words>
  <Application>Microsoft Office PowerPoint</Application>
  <PresentationFormat>Экран (4:3)</PresentationFormat>
  <Paragraphs>40</Paragraphs>
  <Slides>16</Slides>
  <Notes>13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Constantia</vt:lpstr>
      <vt:lpstr>Wingdings 2</vt:lpstr>
      <vt:lpstr>Поток</vt:lpstr>
      <vt:lpstr>Письма с фронта</vt:lpstr>
      <vt:lpstr>Книга памяти</vt:lpstr>
      <vt:lpstr>8 писем красноармейца Ивана Гузанова</vt:lpstr>
      <vt:lpstr>Каждое письмо – частица жизни бойца</vt:lpstr>
      <vt:lpstr>Воспоминания о родном доме</vt:lpstr>
      <vt:lpstr>Красноармейский привет</vt:lpstr>
      <vt:lpstr>Партизанский привет</vt:lpstr>
      <vt:lpstr>«На долгую, вечную память…»</vt:lpstr>
      <vt:lpstr>Презентация PowerPoint</vt:lpstr>
      <vt:lpstr>Презентация PowerPoint</vt:lpstr>
      <vt:lpstr>Фотографии из архива школьного музея</vt:lpstr>
      <vt:lpstr>Семья командира Хрусталькова</vt:lpstr>
      <vt:lpstr>Презентация PowerPoint</vt:lpstr>
      <vt:lpstr>Память об отважных героях</vt:lpstr>
      <vt:lpstr>Мы благодарим!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Домашний</dc:creator>
  <cp:lastModifiedBy>Домашний</cp:lastModifiedBy>
  <cp:revision>65</cp:revision>
  <dcterms:modified xsi:type="dcterms:W3CDTF">2013-05-08T17:28:08Z</dcterms:modified>
</cp:coreProperties>
</file>